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6" r:id="rId6"/>
    <p:sldId id="257" r:id="rId7"/>
    <p:sldId id="271" r:id="rId8"/>
    <p:sldId id="259" r:id="rId9"/>
    <p:sldId id="261" r:id="rId10"/>
    <p:sldId id="258" r:id="rId11"/>
    <p:sldId id="262" r:id="rId12"/>
    <p:sldId id="263" r:id="rId13"/>
    <p:sldId id="264" r:id="rId14"/>
    <p:sldId id="266" r:id="rId15"/>
    <p:sldId id="260" r:id="rId16"/>
    <p:sldId id="275" r:id="rId17"/>
    <p:sldId id="268" r:id="rId18"/>
    <p:sldId id="277" r:id="rId19"/>
    <p:sldId id="278" r:id="rId20"/>
    <p:sldId id="269" r:id="rId21"/>
    <p:sldId id="270" r:id="rId22"/>
    <p:sldId id="272" r:id="rId23"/>
    <p:sldId id="27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608D0-C714-4703-8DC6-06F5C07D9434}" v="10" dt="2020-06-02T07:43:41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1CA608D0-C714-4703-8DC6-06F5C07D9434}"/>
    <pc:docChg chg="custSel addSld delSld modSld">
      <pc:chgData name="Stijn Weijermars" userId="e364d0b9-009e-4116-b78a-a86aed516e71" providerId="ADAL" clId="{1CA608D0-C714-4703-8DC6-06F5C07D9434}" dt="2020-06-02T07:44:02.946" v="689" actId="20577"/>
      <pc:docMkLst>
        <pc:docMk/>
      </pc:docMkLst>
      <pc:sldChg chg="addSp delSp modSp mod">
        <pc:chgData name="Stijn Weijermars" userId="e364d0b9-009e-4116-b78a-a86aed516e71" providerId="ADAL" clId="{1CA608D0-C714-4703-8DC6-06F5C07D9434}" dt="2020-06-02T07:07:01.075" v="10" actId="14100"/>
        <pc:sldMkLst>
          <pc:docMk/>
          <pc:sldMk cId="209226725" sldId="259"/>
        </pc:sldMkLst>
        <pc:spChg chg="mod">
          <ac:chgData name="Stijn Weijermars" userId="e364d0b9-009e-4116-b78a-a86aed516e71" providerId="ADAL" clId="{1CA608D0-C714-4703-8DC6-06F5C07D9434}" dt="2020-06-02T07:06:58.012" v="8" actId="1076"/>
          <ac:spMkLst>
            <pc:docMk/>
            <pc:sldMk cId="209226725" sldId="259"/>
            <ac:spMk id="2" creationId="{00000000-0000-0000-0000-000000000000}"/>
          </ac:spMkLst>
        </pc:spChg>
        <pc:picChg chg="add mod">
          <ac:chgData name="Stijn Weijermars" userId="e364d0b9-009e-4116-b78a-a86aed516e71" providerId="ADAL" clId="{1CA608D0-C714-4703-8DC6-06F5C07D9434}" dt="2020-06-02T07:07:01.075" v="10" actId="14100"/>
          <ac:picMkLst>
            <pc:docMk/>
            <pc:sldMk cId="209226725" sldId="259"/>
            <ac:picMk id="3" creationId="{4F335DC3-8890-453C-9A83-9DFF85FD9BAC}"/>
          </ac:picMkLst>
        </pc:picChg>
        <pc:picChg chg="del mod">
          <ac:chgData name="Stijn Weijermars" userId="e364d0b9-009e-4116-b78a-a86aed516e71" providerId="ADAL" clId="{1CA608D0-C714-4703-8DC6-06F5C07D9434}" dt="2020-06-02T07:06:35.434" v="2" actId="478"/>
          <ac:picMkLst>
            <pc:docMk/>
            <pc:sldMk cId="209226725" sldId="259"/>
            <ac:picMk id="4" creationId="{00000000-0000-0000-0000-000000000000}"/>
          </ac:picMkLst>
        </pc:picChg>
      </pc:sldChg>
      <pc:sldChg chg="addSp delSp modSp mod">
        <pc:chgData name="Stijn Weijermars" userId="e364d0b9-009e-4116-b78a-a86aed516e71" providerId="ADAL" clId="{1CA608D0-C714-4703-8DC6-06F5C07D9434}" dt="2020-06-02T07:15:52.223" v="140" actId="1076"/>
        <pc:sldMkLst>
          <pc:docMk/>
          <pc:sldMk cId="3403134402" sldId="260"/>
        </pc:sldMkLst>
        <pc:spChg chg="mod">
          <ac:chgData name="Stijn Weijermars" userId="e364d0b9-009e-4116-b78a-a86aed516e71" providerId="ADAL" clId="{1CA608D0-C714-4703-8DC6-06F5C07D9434}" dt="2020-06-02T07:15:52.223" v="140" actId="1076"/>
          <ac:spMkLst>
            <pc:docMk/>
            <pc:sldMk cId="3403134402" sldId="260"/>
            <ac:spMk id="2" creationId="{00000000-0000-0000-0000-000000000000}"/>
          </ac:spMkLst>
        </pc:spChg>
        <pc:spChg chg="add del mod">
          <ac:chgData name="Stijn Weijermars" userId="e364d0b9-009e-4116-b78a-a86aed516e71" providerId="ADAL" clId="{1CA608D0-C714-4703-8DC6-06F5C07D9434}" dt="2020-06-02T07:14:59.257" v="132" actId="478"/>
          <ac:spMkLst>
            <pc:docMk/>
            <pc:sldMk cId="3403134402" sldId="260"/>
            <ac:spMk id="5" creationId="{D805A0CC-EBA8-4827-A258-01C8124A6559}"/>
          </ac:spMkLst>
        </pc:spChg>
        <pc:picChg chg="del">
          <ac:chgData name="Stijn Weijermars" userId="e364d0b9-009e-4116-b78a-a86aed516e71" providerId="ADAL" clId="{1CA608D0-C714-4703-8DC6-06F5C07D9434}" dt="2020-06-02T07:14:56.367" v="131" actId="478"/>
          <ac:picMkLst>
            <pc:docMk/>
            <pc:sldMk cId="3403134402" sldId="260"/>
            <ac:picMk id="4" creationId="{00000000-0000-0000-0000-000000000000}"/>
          </ac:picMkLst>
        </pc:picChg>
        <pc:picChg chg="add mod modCrop">
          <ac:chgData name="Stijn Weijermars" userId="e364d0b9-009e-4116-b78a-a86aed516e71" providerId="ADAL" clId="{1CA608D0-C714-4703-8DC6-06F5C07D9434}" dt="2020-06-02T07:15:35.924" v="137" actId="14100"/>
          <ac:picMkLst>
            <pc:docMk/>
            <pc:sldMk cId="3403134402" sldId="260"/>
            <ac:picMk id="6" creationId="{D8580A10-7E5F-4537-B2B5-921B49C0BC6E}"/>
          </ac:picMkLst>
        </pc:picChg>
      </pc:sldChg>
      <pc:sldChg chg="addSp delSp modSp mod">
        <pc:chgData name="Stijn Weijermars" userId="e364d0b9-009e-4116-b78a-a86aed516e71" providerId="ADAL" clId="{1CA608D0-C714-4703-8DC6-06F5C07D9434}" dt="2020-06-02T07:08:08.989" v="18" actId="14100"/>
        <pc:sldMkLst>
          <pc:docMk/>
          <pc:sldMk cId="4192650834" sldId="261"/>
        </pc:sldMkLst>
        <pc:spChg chg="mod">
          <ac:chgData name="Stijn Weijermars" userId="e364d0b9-009e-4116-b78a-a86aed516e71" providerId="ADAL" clId="{1CA608D0-C714-4703-8DC6-06F5C07D9434}" dt="2020-06-02T07:07:16.339" v="12" actId="1076"/>
          <ac:spMkLst>
            <pc:docMk/>
            <pc:sldMk cId="4192650834" sldId="261"/>
            <ac:spMk id="2" creationId="{00000000-0000-0000-0000-000000000000}"/>
          </ac:spMkLst>
        </pc:spChg>
        <pc:picChg chg="add mod">
          <ac:chgData name="Stijn Weijermars" userId="e364d0b9-009e-4116-b78a-a86aed516e71" providerId="ADAL" clId="{1CA608D0-C714-4703-8DC6-06F5C07D9434}" dt="2020-06-02T07:08:08.989" v="18" actId="14100"/>
          <ac:picMkLst>
            <pc:docMk/>
            <pc:sldMk cId="4192650834" sldId="261"/>
            <ac:picMk id="3" creationId="{698AD5CC-880B-4B8A-88CB-A4DDA45C0226}"/>
          </ac:picMkLst>
        </pc:picChg>
        <pc:picChg chg="del">
          <ac:chgData name="Stijn Weijermars" userId="e364d0b9-009e-4116-b78a-a86aed516e71" providerId="ADAL" clId="{1CA608D0-C714-4703-8DC6-06F5C07D9434}" dt="2020-06-02T07:07:18.389" v="13" actId="478"/>
          <ac:picMkLst>
            <pc:docMk/>
            <pc:sldMk cId="4192650834" sldId="261"/>
            <ac:picMk id="4" creationId="{00000000-0000-0000-0000-000000000000}"/>
          </ac:picMkLst>
        </pc:picChg>
      </pc:sldChg>
      <pc:sldChg chg="modSp mod">
        <pc:chgData name="Stijn Weijermars" userId="e364d0b9-009e-4116-b78a-a86aed516e71" providerId="ADAL" clId="{1CA608D0-C714-4703-8DC6-06F5C07D9434}" dt="2020-06-02T07:09:37.730" v="77" actId="1038"/>
        <pc:sldMkLst>
          <pc:docMk/>
          <pc:sldMk cId="2021908510" sldId="262"/>
        </pc:sldMkLst>
        <pc:spChg chg="mod">
          <ac:chgData name="Stijn Weijermars" userId="e364d0b9-009e-4116-b78a-a86aed516e71" providerId="ADAL" clId="{1CA608D0-C714-4703-8DC6-06F5C07D9434}" dt="2020-06-02T07:09:05.525" v="42" actId="1036"/>
          <ac:spMkLst>
            <pc:docMk/>
            <pc:sldMk cId="2021908510" sldId="262"/>
            <ac:spMk id="5" creationId="{00000000-0000-0000-0000-000000000000}"/>
          </ac:spMkLst>
        </pc:spChg>
        <pc:spChg chg="mod">
          <ac:chgData name="Stijn Weijermars" userId="e364d0b9-009e-4116-b78a-a86aed516e71" providerId="ADAL" clId="{1CA608D0-C714-4703-8DC6-06F5C07D9434}" dt="2020-06-02T07:09:37.730" v="77" actId="1038"/>
          <ac:spMkLst>
            <pc:docMk/>
            <pc:sldMk cId="2021908510" sldId="262"/>
            <ac:spMk id="7" creationId="{00000000-0000-0000-0000-000000000000}"/>
          </ac:spMkLst>
        </pc:spChg>
        <pc:picChg chg="mod">
          <ac:chgData name="Stijn Weijermars" userId="e364d0b9-009e-4116-b78a-a86aed516e71" providerId="ADAL" clId="{1CA608D0-C714-4703-8DC6-06F5C07D9434}" dt="2020-06-02T07:09:29.966" v="70" actId="14100"/>
          <ac:picMkLst>
            <pc:docMk/>
            <pc:sldMk cId="2021908510" sldId="262"/>
            <ac:picMk id="4" creationId="{00000000-0000-0000-0000-000000000000}"/>
          </ac:picMkLst>
        </pc:picChg>
        <pc:picChg chg="mod">
          <ac:chgData name="Stijn Weijermars" userId="e364d0b9-009e-4116-b78a-a86aed516e71" providerId="ADAL" clId="{1CA608D0-C714-4703-8DC6-06F5C07D9434}" dt="2020-06-02T07:09:14.957" v="66" actId="14100"/>
          <ac:picMkLst>
            <pc:docMk/>
            <pc:sldMk cId="2021908510" sldId="262"/>
            <ac:picMk id="6" creationId="{00000000-0000-0000-0000-000000000000}"/>
          </ac:picMkLst>
        </pc:picChg>
      </pc:sldChg>
      <pc:sldChg chg="modSp mod">
        <pc:chgData name="Stijn Weijermars" userId="e364d0b9-009e-4116-b78a-a86aed516e71" providerId="ADAL" clId="{1CA608D0-C714-4703-8DC6-06F5C07D9434}" dt="2020-06-02T07:11:24.054" v="84" actId="1076"/>
        <pc:sldMkLst>
          <pc:docMk/>
          <pc:sldMk cId="2649778685" sldId="264"/>
        </pc:sldMkLst>
        <pc:spChg chg="mod">
          <ac:chgData name="Stijn Weijermars" userId="e364d0b9-009e-4116-b78a-a86aed516e71" providerId="ADAL" clId="{1CA608D0-C714-4703-8DC6-06F5C07D9434}" dt="2020-06-02T07:11:14.883" v="79" actId="1076"/>
          <ac:spMkLst>
            <pc:docMk/>
            <pc:sldMk cId="2649778685" sldId="264"/>
            <ac:spMk id="2" creationId="{00000000-0000-0000-0000-000000000000}"/>
          </ac:spMkLst>
        </pc:spChg>
        <pc:picChg chg="mod">
          <ac:chgData name="Stijn Weijermars" userId="e364d0b9-009e-4116-b78a-a86aed516e71" providerId="ADAL" clId="{1CA608D0-C714-4703-8DC6-06F5C07D9434}" dt="2020-06-02T07:11:24.054" v="84" actId="1076"/>
          <ac:picMkLst>
            <pc:docMk/>
            <pc:sldMk cId="2649778685" sldId="264"/>
            <ac:picMk id="5" creationId="{00000000-0000-0000-0000-000000000000}"/>
          </ac:picMkLst>
        </pc:picChg>
      </pc:sldChg>
      <pc:sldChg chg="del">
        <pc:chgData name="Stijn Weijermars" userId="e364d0b9-009e-4116-b78a-a86aed516e71" providerId="ADAL" clId="{1CA608D0-C714-4703-8DC6-06F5C07D9434}" dt="2020-06-02T07:16:23.467" v="141" actId="47"/>
        <pc:sldMkLst>
          <pc:docMk/>
          <pc:sldMk cId="3790043278" sldId="265"/>
        </pc:sldMkLst>
      </pc:sldChg>
      <pc:sldChg chg="modSp mod">
        <pc:chgData name="Stijn Weijermars" userId="e364d0b9-009e-4116-b78a-a86aed516e71" providerId="ADAL" clId="{1CA608D0-C714-4703-8DC6-06F5C07D9434}" dt="2020-06-02T07:12:14.822" v="123" actId="1036"/>
        <pc:sldMkLst>
          <pc:docMk/>
          <pc:sldMk cId="674969710" sldId="266"/>
        </pc:sldMkLst>
        <pc:spChg chg="mod">
          <ac:chgData name="Stijn Weijermars" userId="e364d0b9-009e-4116-b78a-a86aed516e71" providerId="ADAL" clId="{1CA608D0-C714-4703-8DC6-06F5C07D9434}" dt="2020-06-02T07:12:14.822" v="123" actId="1036"/>
          <ac:spMkLst>
            <pc:docMk/>
            <pc:sldMk cId="674969710" sldId="266"/>
            <ac:spMk id="5" creationId="{00000000-0000-0000-0000-000000000000}"/>
          </ac:spMkLst>
        </pc:spChg>
        <pc:spChg chg="mod">
          <ac:chgData name="Stijn Weijermars" userId="e364d0b9-009e-4116-b78a-a86aed516e71" providerId="ADAL" clId="{1CA608D0-C714-4703-8DC6-06F5C07D9434}" dt="2020-06-02T07:11:42.279" v="101" actId="1036"/>
          <ac:spMkLst>
            <pc:docMk/>
            <pc:sldMk cId="674969710" sldId="266"/>
            <ac:spMk id="7" creationId="{00000000-0000-0000-0000-000000000000}"/>
          </ac:spMkLst>
        </pc:spChg>
        <pc:picChg chg="mod ord">
          <ac:chgData name="Stijn Weijermars" userId="e364d0b9-009e-4116-b78a-a86aed516e71" providerId="ADAL" clId="{1CA608D0-C714-4703-8DC6-06F5C07D9434}" dt="2020-06-02T07:12:02.260" v="105" actId="167"/>
          <ac:picMkLst>
            <pc:docMk/>
            <pc:sldMk cId="674969710" sldId="266"/>
            <ac:picMk id="3" creationId="{00000000-0000-0000-0000-000000000000}"/>
          </ac:picMkLst>
        </pc:picChg>
        <pc:picChg chg="mod ord">
          <ac:chgData name="Stijn Weijermars" userId="e364d0b9-009e-4116-b78a-a86aed516e71" providerId="ADAL" clId="{1CA608D0-C714-4703-8DC6-06F5C07D9434}" dt="2020-06-02T07:12:06.121" v="106" actId="167"/>
          <ac:picMkLst>
            <pc:docMk/>
            <pc:sldMk cId="674969710" sldId="266"/>
            <ac:picMk id="9" creationId="{00000000-0000-0000-0000-000000000000}"/>
          </ac:picMkLst>
        </pc:picChg>
      </pc:sldChg>
      <pc:sldChg chg="modSp mod">
        <pc:chgData name="Stijn Weijermars" userId="e364d0b9-009e-4116-b78a-a86aed516e71" providerId="ADAL" clId="{1CA608D0-C714-4703-8DC6-06F5C07D9434}" dt="2020-06-02T07:17:12.744" v="147" actId="14100"/>
        <pc:sldMkLst>
          <pc:docMk/>
          <pc:sldMk cId="1864983167" sldId="268"/>
        </pc:sldMkLst>
        <pc:spChg chg="mod">
          <ac:chgData name="Stijn Weijermars" userId="e364d0b9-009e-4116-b78a-a86aed516e71" providerId="ADAL" clId="{1CA608D0-C714-4703-8DC6-06F5C07D9434}" dt="2020-06-02T07:17:12.744" v="147" actId="14100"/>
          <ac:spMkLst>
            <pc:docMk/>
            <pc:sldMk cId="1864983167" sldId="268"/>
            <ac:spMk id="2" creationId="{00000000-0000-0000-0000-000000000000}"/>
          </ac:spMkLst>
        </pc:spChg>
      </pc:sldChg>
      <pc:sldChg chg="modSp mod">
        <pc:chgData name="Stijn Weijermars" userId="e364d0b9-009e-4116-b78a-a86aed516e71" providerId="ADAL" clId="{1CA608D0-C714-4703-8DC6-06F5C07D9434}" dt="2020-06-02T07:17:31.484" v="149" actId="14100"/>
        <pc:sldMkLst>
          <pc:docMk/>
          <pc:sldMk cId="1724106379" sldId="270"/>
        </pc:sldMkLst>
        <pc:picChg chg="mod">
          <ac:chgData name="Stijn Weijermars" userId="e364d0b9-009e-4116-b78a-a86aed516e71" providerId="ADAL" clId="{1CA608D0-C714-4703-8DC6-06F5C07D9434}" dt="2020-06-02T07:17:28.993" v="148" actId="14100"/>
          <ac:picMkLst>
            <pc:docMk/>
            <pc:sldMk cId="1724106379" sldId="270"/>
            <ac:picMk id="4" creationId="{00000000-0000-0000-0000-000000000000}"/>
          </ac:picMkLst>
        </pc:picChg>
        <pc:picChg chg="mod">
          <ac:chgData name="Stijn Weijermars" userId="e364d0b9-009e-4116-b78a-a86aed516e71" providerId="ADAL" clId="{1CA608D0-C714-4703-8DC6-06F5C07D9434}" dt="2020-06-02T07:17:31.484" v="149" actId="14100"/>
          <ac:picMkLst>
            <pc:docMk/>
            <pc:sldMk cId="1724106379" sldId="270"/>
            <ac:picMk id="5" creationId="{00000000-0000-0000-0000-000000000000}"/>
          </ac:picMkLst>
        </pc:picChg>
      </pc:sldChg>
      <pc:sldChg chg="modSp mod">
        <pc:chgData name="Stijn Weijermars" userId="e364d0b9-009e-4116-b78a-a86aed516e71" providerId="ADAL" clId="{1CA608D0-C714-4703-8DC6-06F5C07D9434}" dt="2020-06-02T07:44:02.946" v="689" actId="20577"/>
        <pc:sldMkLst>
          <pc:docMk/>
          <pc:sldMk cId="3424134703" sldId="272"/>
        </pc:sldMkLst>
        <pc:spChg chg="mod">
          <ac:chgData name="Stijn Weijermars" userId="e364d0b9-009e-4116-b78a-a86aed516e71" providerId="ADAL" clId="{1CA608D0-C714-4703-8DC6-06F5C07D9434}" dt="2020-06-02T07:44:02.946" v="689" actId="20577"/>
          <ac:spMkLst>
            <pc:docMk/>
            <pc:sldMk cId="3424134703" sldId="272"/>
            <ac:spMk id="3" creationId="{00000000-0000-0000-0000-000000000000}"/>
          </ac:spMkLst>
        </pc:spChg>
      </pc:sldChg>
      <pc:sldChg chg="addSp delSp modSp add mod">
        <pc:chgData name="Stijn Weijermars" userId="e364d0b9-009e-4116-b78a-a86aed516e71" providerId="ADAL" clId="{1CA608D0-C714-4703-8DC6-06F5C07D9434}" dt="2020-06-02T07:14:51.704" v="130" actId="478"/>
        <pc:sldMkLst>
          <pc:docMk/>
          <pc:sldMk cId="2290476550" sldId="275"/>
        </pc:sldMkLst>
        <pc:spChg chg="add del mod">
          <ac:chgData name="Stijn Weijermars" userId="e364d0b9-009e-4116-b78a-a86aed516e71" providerId="ADAL" clId="{1CA608D0-C714-4703-8DC6-06F5C07D9434}" dt="2020-06-02T07:14:51.704" v="130" actId="478"/>
          <ac:spMkLst>
            <pc:docMk/>
            <pc:sldMk cId="2290476550" sldId="275"/>
            <ac:spMk id="6" creationId="{BD5E1B80-F8A1-42F6-A49F-80E183EA34E0}"/>
          </ac:spMkLst>
        </pc:spChg>
        <pc:picChg chg="add mod">
          <ac:chgData name="Stijn Weijermars" userId="e364d0b9-009e-4116-b78a-a86aed516e71" providerId="ADAL" clId="{1CA608D0-C714-4703-8DC6-06F5C07D9434}" dt="2020-06-02T07:14:47.236" v="129" actId="1076"/>
          <ac:picMkLst>
            <pc:docMk/>
            <pc:sldMk cId="2290476550" sldId="275"/>
            <ac:picMk id="3" creationId="{5D858B80-9B55-47C7-8923-ABF292287A62}"/>
          </ac:picMkLst>
        </pc:picChg>
        <pc:picChg chg="del">
          <ac:chgData name="Stijn Weijermars" userId="e364d0b9-009e-4116-b78a-a86aed516e71" providerId="ADAL" clId="{1CA608D0-C714-4703-8DC6-06F5C07D9434}" dt="2020-06-02T07:14:44.530" v="128" actId="478"/>
          <ac:picMkLst>
            <pc:docMk/>
            <pc:sldMk cId="2290476550" sldId="275"/>
            <ac:picMk id="4" creationId="{00000000-0000-0000-0000-000000000000}"/>
          </ac:picMkLst>
        </pc:picChg>
      </pc:sldChg>
      <pc:sldChg chg="modSp new mod">
        <pc:chgData name="Stijn Weijermars" userId="e364d0b9-009e-4116-b78a-a86aed516e71" providerId="ADAL" clId="{1CA608D0-C714-4703-8DC6-06F5C07D9434}" dt="2020-06-02T07:32:57.152" v="567" actId="20577"/>
        <pc:sldMkLst>
          <pc:docMk/>
          <pc:sldMk cId="1738139851" sldId="276"/>
        </pc:sldMkLst>
        <pc:spChg chg="mod">
          <ac:chgData name="Stijn Weijermars" userId="e364d0b9-009e-4116-b78a-a86aed516e71" providerId="ADAL" clId="{1CA608D0-C714-4703-8DC6-06F5C07D9434}" dt="2020-06-02T07:23:44.692" v="164" actId="20577"/>
          <ac:spMkLst>
            <pc:docMk/>
            <pc:sldMk cId="1738139851" sldId="276"/>
            <ac:spMk id="2" creationId="{3426A046-7DD3-4805-B109-060274D40937}"/>
          </ac:spMkLst>
        </pc:spChg>
        <pc:spChg chg="mod">
          <ac:chgData name="Stijn Weijermars" userId="e364d0b9-009e-4116-b78a-a86aed516e71" providerId="ADAL" clId="{1CA608D0-C714-4703-8DC6-06F5C07D9434}" dt="2020-06-02T07:32:57.152" v="567" actId="20577"/>
          <ac:spMkLst>
            <pc:docMk/>
            <pc:sldMk cId="1738139851" sldId="276"/>
            <ac:spMk id="3" creationId="{552610EF-6328-453D-8875-E44440C741E8}"/>
          </ac:spMkLst>
        </pc:spChg>
      </pc:sldChg>
      <pc:sldChg chg="addSp modSp new mod">
        <pc:chgData name="Stijn Weijermars" userId="e364d0b9-009e-4116-b78a-a86aed516e71" providerId="ADAL" clId="{1CA608D0-C714-4703-8DC6-06F5C07D9434}" dt="2020-06-02T07:43:41.964" v="688" actId="207"/>
        <pc:sldMkLst>
          <pc:docMk/>
          <pc:sldMk cId="2064917749" sldId="277"/>
        </pc:sldMkLst>
        <pc:spChg chg="mod">
          <ac:chgData name="Stijn Weijermars" userId="e364d0b9-009e-4116-b78a-a86aed516e71" providerId="ADAL" clId="{1CA608D0-C714-4703-8DC6-06F5C07D9434}" dt="2020-06-02T07:33:51.658" v="576" actId="20577"/>
          <ac:spMkLst>
            <pc:docMk/>
            <pc:sldMk cId="2064917749" sldId="277"/>
            <ac:spMk id="2" creationId="{741F46AA-1B3F-443A-AC26-7D0FA616FCD7}"/>
          </ac:spMkLst>
        </pc:spChg>
        <pc:spChg chg="mod">
          <ac:chgData name="Stijn Weijermars" userId="e364d0b9-009e-4116-b78a-a86aed516e71" providerId="ADAL" clId="{1CA608D0-C714-4703-8DC6-06F5C07D9434}" dt="2020-06-02T07:43:41.964" v="688" actId="207"/>
          <ac:spMkLst>
            <pc:docMk/>
            <pc:sldMk cId="2064917749" sldId="277"/>
            <ac:spMk id="3" creationId="{A051C3AE-4370-4F29-A729-D8F63444BC76}"/>
          </ac:spMkLst>
        </pc:spChg>
        <pc:picChg chg="add mod">
          <ac:chgData name="Stijn Weijermars" userId="e364d0b9-009e-4116-b78a-a86aed516e71" providerId="ADAL" clId="{1CA608D0-C714-4703-8DC6-06F5C07D9434}" dt="2020-06-02T07:43:08.194" v="671" actId="1076"/>
          <ac:picMkLst>
            <pc:docMk/>
            <pc:sldMk cId="2064917749" sldId="277"/>
            <ac:picMk id="4" creationId="{828D1E54-081A-4FF0-990A-435B11601DA0}"/>
          </ac:picMkLst>
        </pc:picChg>
      </pc:sldChg>
      <pc:sldChg chg="addSp delSp modSp new mod">
        <pc:chgData name="Stijn Weijermars" userId="e364d0b9-009e-4116-b78a-a86aed516e71" providerId="ADAL" clId="{1CA608D0-C714-4703-8DC6-06F5C07D9434}" dt="2020-06-02T07:41:47.541" v="582" actId="1076"/>
        <pc:sldMkLst>
          <pc:docMk/>
          <pc:sldMk cId="2991865409" sldId="278"/>
        </pc:sldMkLst>
        <pc:spChg chg="del">
          <ac:chgData name="Stijn Weijermars" userId="e364d0b9-009e-4116-b78a-a86aed516e71" providerId="ADAL" clId="{1CA608D0-C714-4703-8DC6-06F5C07D9434}" dt="2020-06-02T07:41:39.560" v="579" actId="478"/>
          <ac:spMkLst>
            <pc:docMk/>
            <pc:sldMk cId="2991865409" sldId="278"/>
            <ac:spMk id="2" creationId="{ED74A14A-9141-4C75-A541-8AB8184DBEED}"/>
          </ac:spMkLst>
        </pc:spChg>
        <pc:spChg chg="del">
          <ac:chgData name="Stijn Weijermars" userId="e364d0b9-009e-4116-b78a-a86aed516e71" providerId="ADAL" clId="{1CA608D0-C714-4703-8DC6-06F5C07D9434}" dt="2020-06-02T07:41:36.301" v="578"/>
          <ac:spMkLst>
            <pc:docMk/>
            <pc:sldMk cId="2991865409" sldId="278"/>
            <ac:spMk id="3" creationId="{5C985491-0B0A-4282-BB09-230E7162BBB7}"/>
          </ac:spMkLst>
        </pc:spChg>
        <pc:picChg chg="add mod">
          <ac:chgData name="Stijn Weijermars" userId="e364d0b9-009e-4116-b78a-a86aed516e71" providerId="ADAL" clId="{1CA608D0-C714-4703-8DC6-06F5C07D9434}" dt="2020-06-02T07:41:47.541" v="582" actId="1076"/>
          <ac:picMkLst>
            <pc:docMk/>
            <pc:sldMk cId="2991865409" sldId="278"/>
            <ac:picMk id="4" creationId="{3D4B5AEE-14B4-4DD7-9AA8-AE26F00948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17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56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89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56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88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6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7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6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31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20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41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7408-69EE-4B98-87BA-F1B8F66DB495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8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pbl.nl/sites/default/files/downloads/pbl-2020-beschikbaarheid-en-toepassingsmogelijkheden-van-duurzame-biomassa-verslag-zoektocht-naar-gedeelde-feiten-opvattingen_4188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paarbazaar.nl/kenniscentrum/zonnepanelen/financieel/zonnepanelen-opbrengst/" TargetMode="External"/><Relationship Id="rId2" Type="http://schemas.openxmlformats.org/officeDocument/2006/relationships/hyperlink" Target="https://www.zonatlas.nl/sta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1428" y="1964191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Energie &amp; Ruimtegebruik</a:t>
            </a:r>
            <a:br>
              <a:rPr lang="nl-NL" dirty="0"/>
            </a:br>
            <a:r>
              <a:rPr lang="nl-NL" sz="3600" dirty="0"/>
              <a:t>Les 5 Water &amp; Energie</a:t>
            </a:r>
            <a:br>
              <a:rPr lang="nl-NL" sz="3600" dirty="0"/>
            </a:br>
            <a:r>
              <a:rPr lang="nl-NL" sz="3600" dirty="0"/>
              <a:t>IBS Inrichting van een gebied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1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096000" y="4879069"/>
            <a:ext cx="10515600" cy="1325563"/>
          </a:xfrm>
        </p:spPr>
        <p:txBody>
          <a:bodyPr/>
          <a:lstStyle/>
          <a:p>
            <a:r>
              <a:rPr lang="nl-NL" dirty="0"/>
              <a:t>Zonne-energie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21" t="28615" r="28957" b="10225"/>
          <a:stretch/>
        </p:blipFill>
        <p:spPr>
          <a:xfrm>
            <a:off x="478971" y="0"/>
            <a:ext cx="6850743" cy="722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7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l="40699" t="17677" r="26260" b="9749"/>
          <a:stretch/>
        </p:blipFill>
        <p:spPr>
          <a:xfrm>
            <a:off x="4758521" y="1894953"/>
            <a:ext cx="3514621" cy="434027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41644" t="23088" r="29826" b="9375"/>
          <a:stretch/>
        </p:blipFill>
        <p:spPr>
          <a:xfrm>
            <a:off x="1405721" y="1815152"/>
            <a:ext cx="3352800" cy="44621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mogelijke oplossingen voor zon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28801" y="6041839"/>
            <a:ext cx="148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Zon op zee</a:t>
            </a:r>
          </a:p>
        </p:txBody>
      </p:sp>
      <p:sp>
        <p:nvSpPr>
          <p:cNvPr id="7" name="Rechthoek 6"/>
          <p:cNvSpPr/>
          <p:nvPr/>
        </p:nvSpPr>
        <p:spPr>
          <a:xfrm>
            <a:off x="5202072" y="5722527"/>
            <a:ext cx="1787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Zon op braakliggend terrein</a:t>
            </a:r>
          </a:p>
        </p:txBody>
      </p:sp>
    </p:spTree>
    <p:extLst>
      <p:ext uri="{BB962C8B-B14F-4D97-AF65-F5344CB8AC3E}">
        <p14:creationId xmlns:p14="http://schemas.microsoft.com/office/powerpoint/2010/main" val="67496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8358" y="495755"/>
            <a:ext cx="10515600" cy="1325563"/>
          </a:xfrm>
        </p:spPr>
        <p:txBody>
          <a:bodyPr/>
          <a:lstStyle/>
          <a:p>
            <a:r>
              <a:rPr lang="nl-NL" dirty="0"/>
              <a:t>Energie uit water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580A10-7E5F-4537-B2B5-921B49C0B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4"/>
          <a:stretch/>
        </p:blipFill>
        <p:spPr>
          <a:xfrm>
            <a:off x="0" y="3599543"/>
            <a:ext cx="12383210" cy="32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3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096000" y="4806497"/>
            <a:ext cx="10515600" cy="1325563"/>
          </a:xfrm>
        </p:spPr>
        <p:txBody>
          <a:bodyPr/>
          <a:lstStyle/>
          <a:p>
            <a:r>
              <a:rPr lang="nl-NL" dirty="0"/>
              <a:t>Energie uit water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858B80-9B55-47C7-8923-ABF292287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94" y="668678"/>
            <a:ext cx="98393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7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6771" cy="1325563"/>
          </a:xfrm>
        </p:spPr>
        <p:txBody>
          <a:bodyPr/>
          <a:lstStyle/>
          <a:p>
            <a:r>
              <a:rPr lang="nl-NL" dirty="0"/>
              <a:t>Voorbeelden mogelijke oplossingen voor water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28801" y="4967785"/>
            <a:ext cx="148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Energie uit golfslag</a:t>
            </a:r>
          </a:p>
        </p:txBody>
      </p:sp>
      <p:sp>
        <p:nvSpPr>
          <p:cNvPr id="7" name="Rechthoek 6"/>
          <p:cNvSpPr/>
          <p:nvPr/>
        </p:nvSpPr>
        <p:spPr>
          <a:xfrm>
            <a:off x="5202072" y="4967785"/>
            <a:ext cx="178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Blauwe energie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1539" t="22527" r="30770" b="9189"/>
          <a:stretch/>
        </p:blipFill>
        <p:spPr>
          <a:xfrm>
            <a:off x="1617709" y="1787857"/>
            <a:ext cx="1909791" cy="26476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41014" t="26073" r="30036" b="9376"/>
          <a:stretch/>
        </p:blipFill>
        <p:spPr>
          <a:xfrm>
            <a:off x="4763070" y="1883392"/>
            <a:ext cx="2112011" cy="26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F46AA-1B3F-443A-AC26-7D0FA616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Biomassa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51C3AE-4370-4F29-A729-D8F63444B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Planbureau voor de leefomgeving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https://www.pbl.nl/sites/default/files/downloads/pbl-2020-beschikbaarheid-en-toepassingsmogelijkheden-van-duurzame-biomassa-verslag-zoektocht-naar-gedeelde-feiten-opvattingen_4188.pdf</a:t>
            </a: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8D1E54-081A-4FF0-990A-435B1160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3" y="2515506"/>
            <a:ext cx="4575629" cy="26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D4B5AEE-14B4-4DD7-9AA8-AE26F0094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251" y="179285"/>
            <a:ext cx="10521497" cy="6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65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Kernenergie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533" y="1560060"/>
            <a:ext cx="6633781" cy="20320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0853" t="28324" r="33266" b="12153"/>
          <a:stretch/>
        </p:blipFill>
        <p:spPr>
          <a:xfrm>
            <a:off x="8406647" y="2851923"/>
            <a:ext cx="2657928" cy="34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91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Ook de distributie, conversie en opslag vraagt ruimte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8884" t="15426" r="26574" b="31002"/>
          <a:stretch/>
        </p:blipFill>
        <p:spPr>
          <a:xfrm>
            <a:off x="1146629" y="2465614"/>
            <a:ext cx="3024063" cy="37113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8885" t="13641" r="26908" b="31399"/>
          <a:stretch/>
        </p:blipFill>
        <p:spPr>
          <a:xfrm>
            <a:off x="4383313" y="2363887"/>
            <a:ext cx="2987138" cy="38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0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Opdracht, Zonne-energie in je plangebied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Opdracht uitwerken met je groepje</a:t>
            </a:r>
          </a:p>
          <a:p>
            <a:r>
              <a:rPr lang="nl-NL" dirty="0"/>
              <a:t>Zoek op internet naar informatie over de wijze waarop zonnepanelen op een dak kunnen worden geplaatst en welke factoren daarbij een rol spelen.</a:t>
            </a:r>
          </a:p>
          <a:p>
            <a:r>
              <a:rPr lang="nl-NL" dirty="0"/>
              <a:t>Welke mogelijkheden zijn er in het plangebied  voor het plaatsen van zonnepanelen?</a:t>
            </a:r>
          </a:p>
          <a:p>
            <a:r>
              <a:rPr lang="nl-NL" dirty="0"/>
              <a:t>Houd rekening met de volgende factoren:</a:t>
            </a:r>
          </a:p>
          <a:p>
            <a:pPr lvl="1"/>
            <a:r>
              <a:rPr lang="nl-NL" dirty="0"/>
              <a:t>te gebruiken dakoppervlak;</a:t>
            </a:r>
          </a:p>
          <a:p>
            <a:pPr lvl="1"/>
            <a:r>
              <a:rPr lang="nl-NL" dirty="0"/>
              <a:t>stand ten opzichte van zon;</a:t>
            </a:r>
          </a:p>
          <a:p>
            <a:pPr lvl="1"/>
            <a:r>
              <a:rPr lang="nl-NL" dirty="0"/>
              <a:t>schaduw.</a:t>
            </a:r>
          </a:p>
          <a:p>
            <a:r>
              <a:rPr lang="nl-NL" dirty="0"/>
              <a:t>Hoeveel elektriciteit kan er worden gegenereerd als je zonnepanelen plaatst met een vermogen van 300 </a:t>
            </a:r>
            <a:r>
              <a:rPr lang="nl-NL" dirty="0" err="1"/>
              <a:t>Wp</a:t>
            </a:r>
            <a:r>
              <a:rPr lang="nl-NL" dirty="0"/>
              <a:t> per stuk?</a:t>
            </a:r>
          </a:p>
        </p:txBody>
      </p:sp>
    </p:spTree>
    <p:extLst>
      <p:ext uri="{BB962C8B-B14F-4D97-AF65-F5344CB8AC3E}">
        <p14:creationId xmlns:p14="http://schemas.microsoft.com/office/powerpoint/2010/main" val="342413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6A046-7DD3-4805-B109-060274D4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Klimaatakkoord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610EF-6328-453D-8875-E44440C7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2030 reductie CO</a:t>
            </a:r>
            <a:r>
              <a:rPr lang="nl-NL" sz="2000" dirty="0"/>
              <a:t>2</a:t>
            </a:r>
            <a:r>
              <a:rPr lang="nl-NL" dirty="0"/>
              <a:t> uitstoot met 49% (t.o.v. 1990)</a:t>
            </a:r>
          </a:p>
          <a:p>
            <a:r>
              <a:rPr lang="nl-NL" dirty="0"/>
              <a:t>In 2050 reductie CO</a:t>
            </a:r>
            <a:r>
              <a:rPr lang="nl-NL" sz="2000" dirty="0"/>
              <a:t>2</a:t>
            </a:r>
            <a:r>
              <a:rPr lang="nl-NL" dirty="0"/>
              <a:t> uitstoot met 95% (t.o.v. 1990)</a:t>
            </a:r>
          </a:p>
          <a:p>
            <a:r>
              <a:rPr lang="nl-NL" dirty="0"/>
              <a:t>Inzet duurzame energiebronnen!</a:t>
            </a:r>
          </a:p>
          <a:p>
            <a:r>
              <a:rPr lang="nl-NL" dirty="0"/>
              <a:t>Uitwerking in 30 energieregio’s.</a:t>
            </a:r>
          </a:p>
          <a:p>
            <a:r>
              <a:rPr lang="nl-NL" dirty="0"/>
              <a:t>Per regio een uitwerking van een Regionale Energie Strategie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13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Relevante informatie voor opdracht: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https://www.zonatlas.nl/start/ 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https://www.bespaarbazaar.nl/kenniscentrum/zonnepanelen/financieel/zonnepanelen-opbrengst/ 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2" descr="https://www.greenchoice.nl/media/2902/zonnepanelen-opbreng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72" y="3603469"/>
            <a:ext cx="3149600" cy="30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715" y="365125"/>
            <a:ext cx="10515600" cy="1325563"/>
          </a:xfrm>
        </p:spPr>
        <p:txBody>
          <a:bodyPr/>
          <a:lstStyle/>
          <a:p>
            <a:r>
              <a:rPr lang="nl-NL" dirty="0"/>
              <a:t>Energie en ruimtevraag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83" t="22969" r="27017" b="10225"/>
          <a:stretch/>
        </p:blipFill>
        <p:spPr>
          <a:xfrm>
            <a:off x="1095505" y="1690688"/>
            <a:ext cx="7395352" cy="443721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74318" t="16617" r="2256" b="17114"/>
          <a:stretch/>
        </p:blipFill>
        <p:spPr>
          <a:xfrm>
            <a:off x="8946038" y="1219200"/>
            <a:ext cx="3086306" cy="49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Energieverbruik heel Nederland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In totaal gebruikten particulieren en de industrie samen circa 3.000 </a:t>
            </a:r>
            <a:r>
              <a:rPr lang="nl-NL" dirty="0" err="1"/>
              <a:t>petajoule</a:t>
            </a:r>
            <a:r>
              <a:rPr lang="nl-NL" dirty="0"/>
              <a:t> </a:t>
            </a:r>
          </a:p>
          <a:p>
            <a:endParaRPr lang="nl-NL" dirty="0"/>
          </a:p>
          <a:p>
            <a:r>
              <a:rPr lang="nl-NL" dirty="0"/>
              <a:t>Staat gelijk aan 12.000 km</a:t>
            </a:r>
            <a:r>
              <a:rPr lang="nl-NL" baseline="30000" dirty="0"/>
              <a:t>2</a:t>
            </a:r>
            <a:r>
              <a:rPr lang="nl-NL" dirty="0"/>
              <a:t> zonnepanelen</a:t>
            </a:r>
          </a:p>
          <a:p>
            <a:r>
              <a:rPr lang="nl-NL" dirty="0"/>
              <a:t>of 142.000 km</a:t>
            </a:r>
            <a:r>
              <a:rPr lang="nl-NL" baseline="30000" dirty="0"/>
              <a:t>2</a:t>
            </a:r>
            <a:r>
              <a:rPr lang="nl-NL" dirty="0"/>
              <a:t> Biomassateelt;</a:t>
            </a:r>
          </a:p>
          <a:p>
            <a:r>
              <a:rPr lang="nl-NL" dirty="0"/>
              <a:t>of 100.000 Windmolens…….</a:t>
            </a:r>
          </a:p>
          <a:p>
            <a:endParaRPr lang="nl-NL" dirty="0"/>
          </a:p>
          <a:p>
            <a:r>
              <a:rPr lang="nl-NL" dirty="0"/>
              <a:t>Totaal oppervlakte Nederland  is 41.543 km²</a:t>
            </a:r>
          </a:p>
          <a:p>
            <a:r>
              <a:rPr lang="nl-NL" dirty="0"/>
              <a:t>Kortom: </a:t>
            </a:r>
            <a:r>
              <a:rPr lang="nl-NL"/>
              <a:t>GROTE UITDAGING </a:t>
            </a:r>
            <a:r>
              <a:rPr lang="nl-NL" dirty="0"/>
              <a:t>en inzet op diverse oplossingen</a:t>
            </a:r>
          </a:p>
        </p:txBody>
      </p:sp>
    </p:spTree>
    <p:extLst>
      <p:ext uri="{BB962C8B-B14F-4D97-AF65-F5344CB8AC3E}">
        <p14:creationId xmlns:p14="http://schemas.microsoft.com/office/powerpoint/2010/main" val="290601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150431" y="4817820"/>
            <a:ext cx="10515600" cy="1325563"/>
          </a:xfrm>
        </p:spPr>
        <p:txBody>
          <a:bodyPr/>
          <a:lstStyle/>
          <a:p>
            <a:r>
              <a:rPr lang="nl-NL" dirty="0"/>
              <a:t>Energie uit wind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335DC3-8890-453C-9A83-9DFF85FD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7" y="217714"/>
            <a:ext cx="10136450" cy="65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5918202" y="4864555"/>
            <a:ext cx="10515600" cy="1325563"/>
          </a:xfrm>
        </p:spPr>
        <p:txBody>
          <a:bodyPr/>
          <a:lstStyle/>
          <a:p>
            <a:r>
              <a:rPr lang="nl-NL" dirty="0"/>
              <a:t>Energie uit wind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8AD5CC-880B-4B8A-88CB-A4DDA45C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03657" cy="69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3985" y="556194"/>
            <a:ext cx="4866564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Mogelijke beperkingen windenergie op land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48" t="17209" r="48126" b="13016"/>
          <a:stretch/>
        </p:blipFill>
        <p:spPr>
          <a:xfrm>
            <a:off x="6782937" y="365125"/>
            <a:ext cx="4749422" cy="64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1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mogelijke oplossingen voor wind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36" t="22656" r="30368" b="9283"/>
          <a:stretch/>
        </p:blipFill>
        <p:spPr>
          <a:xfrm>
            <a:off x="1124966" y="1354378"/>
            <a:ext cx="3737319" cy="49151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28801" y="6317613"/>
            <a:ext cx="148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windbossen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9442" t="18050" r="61607" b="9748"/>
          <a:stretch/>
        </p:blipFill>
        <p:spPr>
          <a:xfrm>
            <a:off x="4694831" y="1528549"/>
            <a:ext cx="3389626" cy="475284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303670" y="6317613"/>
            <a:ext cx="178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windakkers</a:t>
            </a:r>
          </a:p>
        </p:txBody>
      </p:sp>
    </p:spTree>
    <p:extLst>
      <p:ext uri="{BB962C8B-B14F-4D97-AF65-F5344CB8AC3E}">
        <p14:creationId xmlns:p14="http://schemas.microsoft.com/office/powerpoint/2010/main" val="202190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98" t="29242" r="29133" b="38766"/>
          <a:stretch/>
        </p:blipFill>
        <p:spPr>
          <a:xfrm>
            <a:off x="1001972" y="1364776"/>
            <a:ext cx="9300548" cy="2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15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951861-3775-4BA2-A5C1-7FF4127AF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FEE3F7-3804-4C22-9B93-DED2784785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949A34-8D8D-4140-B21F-038CBC1FBF0F}">
  <ds:schemaRefs>
    <ds:schemaRef ds:uri="http://schemas.microsoft.com/office/2006/documentManagement/types"/>
    <ds:schemaRef ds:uri="http://purl.org/dc/elements/1.1/"/>
    <ds:schemaRef ds:uri="http://purl.org/dc/dcmitype/"/>
    <ds:schemaRef ds:uri="34354c1b-6b8c-435b-ad50-990538c19557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7a28104-336f-447d-946e-e305ac2bcd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318</Words>
  <Application>Microsoft Office PowerPoint</Application>
  <PresentationFormat>Breedbeeld</PresentationFormat>
  <Paragraphs>58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Energie &amp; Ruimtegebruik Les 5 Water &amp; Energie IBS Inrichting van een gebied</vt:lpstr>
      <vt:lpstr>Klimaatakkoord</vt:lpstr>
      <vt:lpstr>Energie en ruimtevraag</vt:lpstr>
      <vt:lpstr>Energieverbruik heel Nederland </vt:lpstr>
      <vt:lpstr>Energie uit wind</vt:lpstr>
      <vt:lpstr>Energie uit wind</vt:lpstr>
      <vt:lpstr>Mogelijke beperkingen windenergie op land</vt:lpstr>
      <vt:lpstr>Voorbeelden mogelijke oplossingen voor wind</vt:lpstr>
      <vt:lpstr>Zonne-energie</vt:lpstr>
      <vt:lpstr>Zonne-energie</vt:lpstr>
      <vt:lpstr>Voorbeelden mogelijke oplossingen voor zon</vt:lpstr>
      <vt:lpstr>Energie uit water</vt:lpstr>
      <vt:lpstr>Energie uit water</vt:lpstr>
      <vt:lpstr>Voorbeelden mogelijke oplossingen voor water</vt:lpstr>
      <vt:lpstr>Biomassa</vt:lpstr>
      <vt:lpstr>PowerPoint-presentatie</vt:lpstr>
      <vt:lpstr>Kernenergie</vt:lpstr>
      <vt:lpstr>En…</vt:lpstr>
      <vt:lpstr>Opdracht, Zonne-energie in je plangebied</vt:lpstr>
      <vt:lpstr>Relevante informatie voor opdracht: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16</cp:revision>
  <dcterms:created xsi:type="dcterms:W3CDTF">2019-05-22T08:07:04Z</dcterms:created>
  <dcterms:modified xsi:type="dcterms:W3CDTF">2020-06-02T07:44:29Z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